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81" r:id="rId5"/>
    <p:sldId id="283" r:id="rId6"/>
    <p:sldId id="308" r:id="rId7"/>
    <p:sldId id="266" r:id="rId8"/>
    <p:sldId id="307" r:id="rId9"/>
    <p:sldId id="300" r:id="rId10"/>
    <p:sldId id="296" r:id="rId11"/>
    <p:sldId id="288" r:id="rId12"/>
    <p:sldId id="309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84" autoAdjust="0"/>
  </p:normalViewPr>
  <p:slideViewPr>
    <p:cSldViewPr>
      <p:cViewPr varScale="1">
        <p:scale>
          <a:sx n="47" d="100"/>
          <a:sy n="47" d="100"/>
        </p:scale>
        <p:origin x="-128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39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8182" y="5029200"/>
            <a:ext cx="5638800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80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80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80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ar-SA" sz="8000" dirty="0">
              <a:solidFill>
                <a:schemeClr val="accent3">
                  <a:lumMod val="75000"/>
                </a:schemeClr>
              </a:solidFill>
              <a:latin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200" y="142875"/>
            <a:ext cx="5257799" cy="458152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704007414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/>
          <p:nvPr/>
        </p:nvCxnSpPr>
        <p:spPr>
          <a:xfrm>
            <a:off x="1144519" y="3545774"/>
            <a:ext cx="6858000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1390650" y="2169974"/>
            <a:ext cx="6477000" cy="27051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485900" y="2265224"/>
            <a:ext cx="6286500" cy="25146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5690643" y="3489376"/>
            <a:ext cx="860660" cy="786995"/>
            <a:chOff x="5690643" y="3472052"/>
            <a:chExt cx="860660" cy="786995"/>
          </a:xfrm>
        </p:grpSpPr>
        <p:cxnSp>
          <p:nvCxnSpPr>
            <p:cNvPr id="15" name="Straight Arrow Connector 14"/>
            <p:cNvCxnSpPr>
              <a:stCxn id="27" idx="0"/>
            </p:cNvCxnSpPr>
            <p:nvPr/>
          </p:nvCxnSpPr>
          <p:spPr>
            <a:xfrm flipH="1" flipV="1">
              <a:off x="6245134" y="3477445"/>
              <a:ext cx="118067" cy="77998"/>
            </a:xfrm>
            <a:prstGeom prst="straightConnector1">
              <a:avLst/>
            </a:prstGeom>
            <a:ln w="5715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Arc 26"/>
            <p:cNvSpPr/>
            <p:nvPr/>
          </p:nvSpPr>
          <p:spPr>
            <a:xfrm rot="2279634">
              <a:off x="5690643" y="3472052"/>
              <a:ext cx="860660" cy="786995"/>
            </a:xfrm>
            <a:prstGeom prst="arc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flipH="1">
              <a:off x="6363201" y="4087045"/>
              <a:ext cx="120484" cy="152400"/>
            </a:xfrm>
            <a:prstGeom prst="straightConnector1">
              <a:avLst/>
            </a:prstGeom>
            <a:ln w="5715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6096000" y="2735529"/>
            <a:ext cx="860660" cy="786995"/>
            <a:chOff x="6207932" y="2680586"/>
            <a:chExt cx="860660" cy="786995"/>
          </a:xfrm>
        </p:grpSpPr>
        <p:cxnSp>
          <p:nvCxnSpPr>
            <p:cNvPr id="39" name="Straight Arrow Connector 38"/>
            <p:cNvCxnSpPr>
              <a:stCxn id="40" idx="0"/>
            </p:cNvCxnSpPr>
            <p:nvPr/>
          </p:nvCxnSpPr>
          <p:spPr>
            <a:xfrm flipH="1" flipV="1">
              <a:off x="6762423" y="2685979"/>
              <a:ext cx="118067" cy="7799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Arc 39"/>
            <p:cNvSpPr/>
            <p:nvPr/>
          </p:nvSpPr>
          <p:spPr>
            <a:xfrm rot="2279634">
              <a:off x="6207932" y="2680586"/>
              <a:ext cx="860660" cy="786995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41" name="Straight Arrow Connector 40"/>
            <p:cNvCxnSpPr/>
            <p:nvPr/>
          </p:nvCxnSpPr>
          <p:spPr>
            <a:xfrm flipH="1">
              <a:off x="6880490" y="3295579"/>
              <a:ext cx="120484" cy="1524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2565805" y="2738064"/>
            <a:ext cx="786995" cy="860660"/>
            <a:chOff x="2506173" y="2748938"/>
            <a:chExt cx="786995" cy="860660"/>
          </a:xfrm>
        </p:grpSpPr>
        <p:cxnSp>
          <p:nvCxnSpPr>
            <p:cNvPr id="45" name="Straight Arrow Connector 44"/>
            <p:cNvCxnSpPr/>
            <p:nvPr/>
          </p:nvCxnSpPr>
          <p:spPr>
            <a:xfrm flipV="1">
              <a:off x="2663461" y="2754998"/>
              <a:ext cx="55069" cy="56513"/>
            </a:xfrm>
            <a:prstGeom prst="straightConnector1">
              <a:avLst/>
            </a:prstGeom>
            <a:ln w="5715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Arc 45"/>
            <p:cNvSpPr/>
            <p:nvPr/>
          </p:nvSpPr>
          <p:spPr>
            <a:xfrm rot="14346751">
              <a:off x="2469341" y="2785770"/>
              <a:ext cx="860660" cy="786995"/>
            </a:xfrm>
            <a:prstGeom prst="arc">
              <a:avLst/>
            </a:prstGeom>
            <a:ln w="5715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>
              <a:off x="2552200" y="3368621"/>
              <a:ext cx="111261" cy="148377"/>
            </a:xfrm>
            <a:prstGeom prst="straightConnector1">
              <a:avLst/>
            </a:prstGeom>
            <a:ln w="57150">
              <a:solidFill>
                <a:schemeClr val="accent3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2898643" y="3545774"/>
            <a:ext cx="520255" cy="766037"/>
            <a:chOff x="3893531" y="5374738"/>
            <a:chExt cx="520255" cy="766037"/>
          </a:xfrm>
        </p:grpSpPr>
        <p:cxnSp>
          <p:nvCxnSpPr>
            <p:cNvPr id="55" name="Straight Arrow Connector 54"/>
            <p:cNvCxnSpPr/>
            <p:nvPr/>
          </p:nvCxnSpPr>
          <p:spPr>
            <a:xfrm>
              <a:off x="3921966" y="5864267"/>
              <a:ext cx="121607" cy="177303"/>
            </a:xfrm>
            <a:prstGeom prst="straightConnector1">
              <a:avLst/>
            </a:prstGeom>
            <a:ln w="5715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Arc 55"/>
            <p:cNvSpPr/>
            <p:nvPr/>
          </p:nvSpPr>
          <p:spPr>
            <a:xfrm rot="14346751">
              <a:off x="3770640" y="5497629"/>
              <a:ext cx="766037" cy="520255"/>
            </a:xfrm>
            <a:prstGeom prst="arc">
              <a:avLst/>
            </a:prstGeom>
            <a:ln w="57150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57" name="Straight Arrow Connector 56"/>
            <p:cNvCxnSpPr/>
            <p:nvPr/>
          </p:nvCxnSpPr>
          <p:spPr>
            <a:xfrm flipV="1">
              <a:off x="3975037" y="5390108"/>
              <a:ext cx="206511" cy="76200"/>
            </a:xfrm>
            <a:prstGeom prst="straightConnector1">
              <a:avLst/>
            </a:prstGeom>
            <a:ln w="57150">
              <a:solidFill>
                <a:schemeClr val="tx1">
                  <a:lumMod val="85000"/>
                  <a:lumOff val="1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 rot="10406315">
            <a:off x="3638711" y="2619550"/>
            <a:ext cx="1731780" cy="1410079"/>
            <a:chOff x="3725361" y="1499450"/>
            <a:chExt cx="1731780" cy="1410079"/>
          </a:xfrm>
        </p:grpSpPr>
        <p:sp>
          <p:nvSpPr>
            <p:cNvPr id="43" name="Arc 42"/>
            <p:cNvSpPr/>
            <p:nvPr/>
          </p:nvSpPr>
          <p:spPr>
            <a:xfrm rot="19181742">
              <a:off x="3725361" y="1499450"/>
              <a:ext cx="1731780" cy="1410079"/>
            </a:xfrm>
            <a:prstGeom prst="arc">
              <a:avLst/>
            </a:prstGeom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H="1">
              <a:off x="4038725" y="1676400"/>
              <a:ext cx="95523" cy="76200"/>
            </a:xfrm>
            <a:prstGeom prst="straightConnector1">
              <a:avLst/>
            </a:prstGeom>
            <a:ln w="5715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5228138" y="1636939"/>
              <a:ext cx="133076" cy="155121"/>
            </a:xfrm>
            <a:prstGeom prst="straightConnector1">
              <a:avLst/>
            </a:prstGeom>
            <a:ln w="57150">
              <a:solidFill>
                <a:schemeClr val="accent2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 rot="21408359">
            <a:off x="3707629" y="2997078"/>
            <a:ext cx="1731780" cy="1410079"/>
            <a:chOff x="3725361" y="1499450"/>
            <a:chExt cx="1731780" cy="1410079"/>
          </a:xfrm>
        </p:grpSpPr>
        <p:sp>
          <p:nvSpPr>
            <p:cNvPr id="77" name="Arc 76"/>
            <p:cNvSpPr/>
            <p:nvPr/>
          </p:nvSpPr>
          <p:spPr>
            <a:xfrm rot="19181742">
              <a:off x="3725361" y="1499450"/>
              <a:ext cx="1731780" cy="1410079"/>
            </a:xfrm>
            <a:prstGeom prst="arc">
              <a:avLst/>
            </a:prstGeom>
            <a:ln w="5715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flipH="1">
              <a:off x="4038725" y="1676400"/>
              <a:ext cx="95523" cy="76200"/>
            </a:xfrm>
            <a:prstGeom prst="straightConnector1">
              <a:avLst/>
            </a:prstGeom>
            <a:ln w="571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>
              <a:off x="5228138" y="1636939"/>
              <a:ext cx="133076" cy="155121"/>
            </a:xfrm>
            <a:prstGeom prst="straightConnector1">
              <a:avLst/>
            </a:prstGeom>
            <a:ln w="571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TextBox 79"/>
          <p:cNvSpPr txBox="1"/>
          <p:nvPr/>
        </p:nvSpPr>
        <p:spPr>
          <a:xfrm>
            <a:off x="4468677" y="2760524"/>
            <a:ext cx="636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</a:t>
            </a:r>
            <a:endParaRPr lang="en-US" sz="1100" dirty="0"/>
          </a:p>
        </p:txBody>
      </p:sp>
      <p:sp>
        <p:nvSpPr>
          <p:cNvPr id="81" name="TextBox 80"/>
          <p:cNvSpPr txBox="1"/>
          <p:nvPr/>
        </p:nvSpPr>
        <p:spPr>
          <a:xfrm>
            <a:off x="6045195" y="2976369"/>
            <a:ext cx="962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30</a:t>
            </a:r>
            <a:r>
              <a:rPr lang="en-US" sz="3200" baseline="30000" dirty="0"/>
              <a:t>0</a:t>
            </a:r>
            <a:endParaRPr lang="en-US" sz="3200" dirty="0"/>
          </a:p>
        </p:txBody>
      </p:sp>
      <p:sp>
        <p:nvSpPr>
          <p:cNvPr id="83" name="TextBox 82"/>
          <p:cNvSpPr txBox="1"/>
          <p:nvPr/>
        </p:nvSpPr>
        <p:spPr>
          <a:xfrm>
            <a:off x="4316277" y="3388601"/>
            <a:ext cx="636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</a:t>
            </a:r>
            <a:endParaRPr lang="en-US" sz="1100" dirty="0"/>
          </a:p>
        </p:txBody>
      </p:sp>
      <p:sp>
        <p:nvSpPr>
          <p:cNvPr id="84" name="TextBox 83"/>
          <p:cNvSpPr txBox="1"/>
          <p:nvPr/>
        </p:nvSpPr>
        <p:spPr>
          <a:xfrm>
            <a:off x="3020877" y="3406205"/>
            <a:ext cx="636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</a:t>
            </a:r>
            <a:endParaRPr lang="en-US" sz="1100" dirty="0"/>
          </a:p>
        </p:txBody>
      </p:sp>
      <p:sp>
        <p:nvSpPr>
          <p:cNvPr id="85" name="TextBox 84"/>
          <p:cNvSpPr txBox="1"/>
          <p:nvPr/>
        </p:nvSpPr>
        <p:spPr>
          <a:xfrm>
            <a:off x="5686934" y="3370124"/>
            <a:ext cx="636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d</a:t>
            </a:r>
            <a:endParaRPr lang="en-US" sz="1100" dirty="0"/>
          </a:p>
        </p:txBody>
      </p:sp>
      <p:sp>
        <p:nvSpPr>
          <p:cNvPr id="86" name="TextBox 85"/>
          <p:cNvSpPr txBox="1"/>
          <p:nvPr/>
        </p:nvSpPr>
        <p:spPr>
          <a:xfrm>
            <a:off x="2771530" y="2976369"/>
            <a:ext cx="962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30</a:t>
            </a:r>
            <a:r>
              <a:rPr lang="en-US" sz="3200" baseline="30000" dirty="0"/>
              <a:t>0</a:t>
            </a:r>
            <a:endParaRPr lang="en-US" sz="3200" dirty="0"/>
          </a:p>
        </p:txBody>
      </p:sp>
      <p:sp>
        <p:nvSpPr>
          <p:cNvPr id="38" name="Rounded Rectangle 37"/>
          <p:cNvSpPr/>
          <p:nvPr/>
        </p:nvSpPr>
        <p:spPr>
          <a:xfrm>
            <a:off x="1910403" y="226874"/>
            <a:ext cx="5437493" cy="6858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effectLst/>
          <a:scene3d>
            <a:camera prst="orthographicFront"/>
            <a:lightRig rig="threePt" dir="t"/>
          </a:scene3d>
          <a:sp3d prstMaterial="softEdg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82505" y="5332274"/>
            <a:ext cx="79232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উপরের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চিত্র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থেকে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a , b , c ও  </a:t>
            </a:r>
            <a:r>
              <a:rPr lang="en-US" sz="3600" dirty="0">
                <a:latin typeface="NikoshLightBAN" panose="02000000000000000000" pitchFamily="2" charset="0"/>
                <a:cs typeface="NikoshLightBAN" panose="02000000000000000000" pitchFamily="2" charset="0"/>
              </a:rPr>
              <a:t>d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পরিমাপ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কর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।  </a:t>
            </a:r>
            <a:r>
              <a:rPr lang="en-US" sz="10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</a:t>
            </a:r>
            <a:r>
              <a:rPr lang="en-US" sz="10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950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2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25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25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3" grpId="0"/>
      <p:bldP spid="84" grpId="0"/>
      <p:bldP spid="85" grpId="0"/>
      <p:bldP spid="86" grpId="0"/>
      <p:bldP spid="38" grpId="0" animBg="1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65769" y="3200400"/>
            <a:ext cx="492063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বলতে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কি বোঝায় ?  </a:t>
            </a:r>
            <a:endParaRPr lang="en-GB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5768" y="3846731"/>
            <a:ext cx="591123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একসমকোণ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?  </a:t>
            </a:r>
            <a:endParaRPr lang="en-GB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5768" y="4493062"/>
            <a:ext cx="476124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US" sz="3600" dirty="0" err="1">
                <a:latin typeface="NikoshLightBAN" panose="02000000000000000000" pitchFamily="2" charset="0"/>
                <a:cs typeface="NikoshLightBAN" panose="02000000000000000000" pitchFamily="2" charset="0"/>
              </a:rPr>
              <a:t>সন্নিহিত</a:t>
            </a:r>
            <a:r>
              <a:rPr lang="en-US" sz="3600" dirty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600" dirty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কাকে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বলে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?     </a:t>
            </a:r>
            <a:endParaRPr lang="en-GB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9332" y="779800"/>
            <a:ext cx="3670800" cy="24206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725306" y="52516"/>
            <a:ext cx="5437493" cy="6858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effectLst/>
          <a:scene3d>
            <a:camera prst="orthographicFront"/>
            <a:lightRig rig="threePt" dir="t"/>
          </a:scene3d>
          <a:sp3d prstMaterial="softEdg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4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1863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20043754">
            <a:off x="29259" y="862510"/>
            <a:ext cx="3829365" cy="1015663"/>
          </a:xfrm>
          <a:prstGeom prst="rect">
            <a:avLst/>
          </a:prstGeom>
          <a:solidFill>
            <a:srgbClr val="00B0F0"/>
          </a:solidFill>
          <a:ln cmpd="thickThin">
            <a:solidFill>
              <a:srgbClr val="FF0000"/>
            </a:solidFill>
          </a:ln>
          <a:effectLst/>
          <a:scene3d>
            <a:camera prst="perspectiveRelaxed">
              <a:rot lat="19184733" lon="393450" rev="21345109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>
            <a:spAutoFit/>
          </a:bodyPr>
          <a:lstStyle/>
          <a:p>
            <a:pPr algn="ctr"/>
            <a:r>
              <a:rPr lang="bn-BD" sz="6000" b="1" dirty="0" smtClean="0">
                <a:ln>
                  <a:solidFill>
                    <a:srgbClr val="C0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000" b="1" dirty="0">
              <a:ln>
                <a:solidFill>
                  <a:srgbClr val="C00000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046" y="105046"/>
            <a:ext cx="3247754" cy="3247754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915919" y="4595250"/>
            <a:ext cx="6858000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4953000" y="3785005"/>
            <a:ext cx="860660" cy="786995"/>
            <a:chOff x="6207932" y="2680586"/>
            <a:chExt cx="860660" cy="786995"/>
          </a:xfrm>
        </p:grpSpPr>
        <p:cxnSp>
          <p:nvCxnSpPr>
            <p:cNvPr id="9" name="Straight Arrow Connector 8"/>
            <p:cNvCxnSpPr>
              <a:stCxn id="10" idx="0"/>
            </p:cNvCxnSpPr>
            <p:nvPr/>
          </p:nvCxnSpPr>
          <p:spPr>
            <a:xfrm flipH="1" flipV="1">
              <a:off x="6762423" y="2685979"/>
              <a:ext cx="118067" cy="7799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Arc 9"/>
            <p:cNvSpPr/>
            <p:nvPr/>
          </p:nvSpPr>
          <p:spPr>
            <a:xfrm rot="2279634">
              <a:off x="6207932" y="2680586"/>
              <a:ext cx="860660" cy="786995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H="1">
              <a:off x="6880490" y="3295579"/>
              <a:ext cx="120484" cy="1524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4495800" y="3505200"/>
            <a:ext cx="636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y</a:t>
            </a:r>
            <a:endParaRPr lang="en-US" sz="1100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412559" y="2514600"/>
            <a:ext cx="2635425" cy="209532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1752600" y="2514600"/>
            <a:ext cx="2647952" cy="203780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4400551" y="1219200"/>
            <a:ext cx="30743" cy="334336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 rot="18629042">
            <a:off x="3915634" y="3498519"/>
            <a:ext cx="1360544" cy="891521"/>
            <a:chOff x="6218354" y="2667685"/>
            <a:chExt cx="820530" cy="761708"/>
          </a:xfrm>
        </p:grpSpPr>
        <p:cxnSp>
          <p:nvCxnSpPr>
            <p:cNvPr id="18" name="Straight Arrow Connector 17"/>
            <p:cNvCxnSpPr>
              <a:stCxn id="19" idx="0"/>
            </p:cNvCxnSpPr>
            <p:nvPr/>
          </p:nvCxnSpPr>
          <p:spPr>
            <a:xfrm rot="2970958" flipH="1">
              <a:off x="6743397" y="2713456"/>
              <a:ext cx="90100" cy="7462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Arc 18"/>
            <p:cNvSpPr/>
            <p:nvPr/>
          </p:nvSpPr>
          <p:spPr>
            <a:xfrm rot="2279634">
              <a:off x="6218354" y="2667685"/>
              <a:ext cx="820530" cy="761708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rot="2970958">
              <a:off x="6917923" y="3334289"/>
              <a:ext cx="8618" cy="102873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 rot="14448957">
            <a:off x="3668179" y="3387797"/>
            <a:ext cx="975875" cy="931339"/>
            <a:chOff x="6207932" y="2680586"/>
            <a:chExt cx="860660" cy="786995"/>
          </a:xfrm>
        </p:grpSpPr>
        <p:cxnSp>
          <p:nvCxnSpPr>
            <p:cNvPr id="22" name="Straight Arrow Connector 21"/>
            <p:cNvCxnSpPr>
              <a:stCxn id="23" idx="0"/>
            </p:cNvCxnSpPr>
            <p:nvPr/>
          </p:nvCxnSpPr>
          <p:spPr>
            <a:xfrm flipH="1" flipV="1">
              <a:off x="6762423" y="2685979"/>
              <a:ext cx="118067" cy="7799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Arc 22"/>
            <p:cNvSpPr/>
            <p:nvPr/>
          </p:nvSpPr>
          <p:spPr>
            <a:xfrm rot="2279634">
              <a:off x="6207932" y="2680586"/>
              <a:ext cx="860660" cy="786995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>
              <a:off x="6880490" y="3295579"/>
              <a:ext cx="120484" cy="1524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3935277" y="3352800"/>
            <a:ext cx="636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x</a:t>
            </a:r>
            <a:endParaRPr lang="en-US" sz="1100" dirty="0"/>
          </a:p>
        </p:txBody>
      </p:sp>
      <p:sp>
        <p:nvSpPr>
          <p:cNvPr id="26" name="TextBox 25"/>
          <p:cNvSpPr txBox="1"/>
          <p:nvPr/>
        </p:nvSpPr>
        <p:spPr>
          <a:xfrm>
            <a:off x="5103163" y="3810000"/>
            <a:ext cx="636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y</a:t>
            </a:r>
            <a:endParaRPr lang="en-US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3352800" y="3810000"/>
            <a:ext cx="636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x</a:t>
            </a:r>
            <a:endParaRPr lang="en-US" sz="1100" dirty="0"/>
          </a:p>
        </p:txBody>
      </p:sp>
      <p:grpSp>
        <p:nvGrpSpPr>
          <p:cNvPr id="28" name="Group 27"/>
          <p:cNvGrpSpPr/>
          <p:nvPr/>
        </p:nvGrpSpPr>
        <p:grpSpPr>
          <a:xfrm rot="12455754">
            <a:off x="2968414" y="3836382"/>
            <a:ext cx="860660" cy="786995"/>
            <a:chOff x="6207932" y="2680586"/>
            <a:chExt cx="860660" cy="786995"/>
          </a:xfrm>
        </p:grpSpPr>
        <p:cxnSp>
          <p:nvCxnSpPr>
            <p:cNvPr id="29" name="Straight Arrow Connector 28"/>
            <p:cNvCxnSpPr>
              <a:stCxn id="30" idx="0"/>
            </p:cNvCxnSpPr>
            <p:nvPr/>
          </p:nvCxnSpPr>
          <p:spPr>
            <a:xfrm flipH="1" flipV="1">
              <a:off x="6762423" y="2685979"/>
              <a:ext cx="118067" cy="7799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Arc 29"/>
            <p:cNvSpPr/>
            <p:nvPr/>
          </p:nvSpPr>
          <p:spPr>
            <a:xfrm rot="2279634">
              <a:off x="6207932" y="2680586"/>
              <a:ext cx="860660" cy="786995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H="1">
              <a:off x="6880490" y="3295579"/>
              <a:ext cx="120484" cy="1524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/>
          <p:cNvSpPr txBox="1"/>
          <p:nvPr/>
        </p:nvSpPr>
        <p:spPr>
          <a:xfrm>
            <a:off x="382505" y="5334000"/>
            <a:ext cx="85328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উপরের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চিত্র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থেকে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প্রমাণ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কর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যে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</a:t>
            </a:r>
            <a:r>
              <a:rPr lang="en-US" sz="3600" dirty="0" smtClean="0"/>
              <a:t>x </a:t>
            </a:r>
            <a:r>
              <a:rPr lang="en-US" sz="3200" dirty="0" smtClean="0"/>
              <a:t>+  </a:t>
            </a:r>
            <a:r>
              <a:rPr lang="en-US" sz="3600" dirty="0" smtClean="0"/>
              <a:t>   y =</a:t>
            </a:r>
            <a:endParaRPr lang="en-US" sz="1000" dirty="0"/>
          </a:p>
          <a:p>
            <a:pPr algn="ctr"/>
            <a:r>
              <a:rPr lang="en-US" sz="3600" dirty="0" smtClean="0"/>
              <a:t>  </a:t>
            </a:r>
            <a:endParaRPr lang="en-US" sz="1000" dirty="0" smtClean="0"/>
          </a:p>
          <a:p>
            <a:pPr algn="ctr"/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953130" y="5334000"/>
            <a:ext cx="9622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90</a:t>
            </a:r>
            <a:r>
              <a:rPr lang="en-US" sz="3200" baseline="30000" dirty="0" smtClean="0"/>
              <a:t>0</a:t>
            </a:r>
            <a:endParaRPr lang="en-US" sz="32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6019800" y="5486400"/>
            <a:ext cx="191016" cy="304800"/>
            <a:chOff x="1828800" y="3657600"/>
            <a:chExt cx="228600" cy="381002"/>
          </a:xfrm>
        </p:grpSpPr>
        <p:cxnSp>
          <p:nvCxnSpPr>
            <p:cNvPr id="35" name="Straight Connector 34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7047984" y="5486400"/>
            <a:ext cx="191016" cy="304800"/>
            <a:chOff x="1828800" y="3657600"/>
            <a:chExt cx="228600" cy="381002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7829292" y="5473987"/>
            <a:ext cx="191016" cy="304800"/>
            <a:chOff x="1828800" y="3657600"/>
            <a:chExt cx="228600" cy="381002"/>
          </a:xfrm>
        </p:grpSpPr>
        <p:cxnSp>
          <p:nvCxnSpPr>
            <p:cNvPr id="41" name="Straight Connector 40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27402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25" grpId="0"/>
      <p:bldP spid="26" grpId="0"/>
      <p:bldP spid="27" grpId="0"/>
      <p:bldP spid="32" grpId="0"/>
      <p:bldP spid="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590800" y="838200"/>
            <a:ext cx="6324600" cy="12954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bn-BD" sz="13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Rafiqul Islam\Desktop\PHOTO\RAFIQ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743200"/>
            <a:ext cx="5029200" cy="314325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49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499955"/>
            <a:ext cx="4572000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মোস্তাফিজুর</a:t>
            </a:r>
            <a:r>
              <a:rPr lang="en-US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রহমান</a:t>
            </a:r>
            <a:endParaRPr lang="en-US" sz="28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কুর্মিটোলা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হাই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স্কুল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অ্যান্ড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। 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5000" y="2438400"/>
            <a:ext cx="2934730" cy="1446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sz="32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গণিত</a:t>
            </a:r>
            <a:endParaRPr lang="en-US" sz="32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ষষ্ঠ</a:t>
            </a:r>
            <a:r>
              <a:rPr lang="en-US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800" dirty="0" err="1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sz="28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৪৫ </a:t>
            </a:r>
            <a:r>
              <a:rPr lang="en-US" sz="28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94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1371600" y="4459069"/>
            <a:ext cx="2209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>
          <a:xfrm>
            <a:off x="4800600" y="1334869"/>
            <a:ext cx="3276600" cy="0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5257800" y="4459069"/>
            <a:ext cx="28194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1828800" y="1258669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219200" y="1792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বিন্দু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82986" y="1792069"/>
            <a:ext cx="2008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সরল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রেখা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71600" y="4611469"/>
            <a:ext cx="2008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রেখাংশ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95257" y="4687669"/>
            <a:ext cx="2008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রশ্মি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62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12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71600" y="914400"/>
            <a:ext cx="6019800" cy="2133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effectLst/>
          <a:scene3d>
            <a:camera prst="perspectiveRelaxedModerately"/>
            <a:lightRig rig="threePt" dir="t"/>
          </a:scene3d>
          <a:sp3d prstMaterial="softEdg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জ্যামিতি</a:t>
            </a:r>
            <a:endParaRPr lang="en-US" sz="7200" b="1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54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7200" b="1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6057" y="3609788"/>
            <a:ext cx="76308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উপপাদ্য-১ :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প্রমান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সরল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রেখার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বিন্দুতে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অপর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রশ্মি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মিলিত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যে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দুইটি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সন্নিহিত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কোণ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উৎপন্ন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তাদের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সমষ্টি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দুই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সমকোণ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79789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725307" y="457200"/>
            <a:ext cx="5437493" cy="6858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effectLst/>
          <a:scene3d>
            <a:camera prst="orthographicFront"/>
            <a:lightRig rig="threePt" dir="t"/>
          </a:scene3d>
          <a:sp3d prstMaterial="softEdge"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40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2286000"/>
            <a:ext cx="8229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সরল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রেখা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,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রশ্মি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,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বিন্দু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ও 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কোন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চিহ্নিত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করতে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পারবে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।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err="1">
                <a:latin typeface="NikoshLightBAN" panose="02000000000000000000" pitchFamily="2" charset="0"/>
                <a:cs typeface="NikoshLightBAN" panose="02000000000000000000" pitchFamily="2" charset="0"/>
              </a:rPr>
              <a:t>সন্নিহিত</a:t>
            </a:r>
            <a:r>
              <a:rPr lang="en-US" sz="3200" dirty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,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সমকোণ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>
                <a:latin typeface="NikoshLightBAN" panose="02000000000000000000" pitchFamily="2" charset="0"/>
                <a:cs typeface="NikoshLightBAN" panose="02000000000000000000" pitchFamily="2" charset="0"/>
              </a:rPr>
              <a:t>ও  </a:t>
            </a:r>
            <a:r>
              <a:rPr lang="en-US" sz="3200" dirty="0" err="1">
                <a:latin typeface="NikoshLightBAN" panose="02000000000000000000" pitchFamily="2" charset="0"/>
                <a:cs typeface="NikoshLightBAN" panose="02000000000000000000" pitchFamily="2" charset="0"/>
              </a:rPr>
              <a:t>সরল</a:t>
            </a:r>
            <a:r>
              <a:rPr lang="en-US" sz="3200" dirty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ব্যাখ্যা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করতে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>
                <a:latin typeface="NikoshLightBAN" panose="02000000000000000000" pitchFamily="2" charset="0"/>
                <a:cs typeface="NikoshLightBAN" panose="02000000000000000000" pitchFamily="2" charset="0"/>
              </a:rPr>
              <a:t>পারবে</a:t>
            </a:r>
            <a:r>
              <a:rPr lang="en-US" sz="3200" dirty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।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কোণের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পরিমাপ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করতে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পারবে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।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উপপাদ্য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প্রমাণ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করতে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পারবে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।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4470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/>
          <p:nvPr/>
        </p:nvCxnSpPr>
        <p:spPr>
          <a:xfrm>
            <a:off x="438150" y="2782669"/>
            <a:ext cx="3962400" cy="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V="1">
            <a:off x="438150" y="725269"/>
            <a:ext cx="3200400" cy="20574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4400" y="31242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চিত্রে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ABC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550" y="323671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2869364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400550" y="2667588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556377" y="4687669"/>
            <a:ext cx="5715000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5205283" y="2935069"/>
            <a:ext cx="2404419" cy="17526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69690" y="476386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876402" y="468766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133202" y="468766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533502" y="2718137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17290" y="5144869"/>
            <a:ext cx="6040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চিত্রে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AOC 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ও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BOC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দুটি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সন্নিহিত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889075" y="3276600"/>
            <a:ext cx="191016" cy="304800"/>
            <a:chOff x="1828800" y="3657600"/>
            <a:chExt cx="228600" cy="381002"/>
          </a:xfrm>
        </p:grpSpPr>
        <p:cxnSp>
          <p:nvCxnSpPr>
            <p:cNvPr id="19" name="Straight Connector 18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3542784" y="5334000"/>
            <a:ext cx="191016" cy="304800"/>
            <a:chOff x="1828800" y="3657600"/>
            <a:chExt cx="228600" cy="381002"/>
          </a:xfrm>
        </p:grpSpPr>
        <p:cxnSp>
          <p:nvCxnSpPr>
            <p:cNvPr id="22" name="Straight Connector 21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4761984" y="5334000"/>
            <a:ext cx="191016" cy="304800"/>
            <a:chOff x="1828800" y="3657600"/>
            <a:chExt cx="228600" cy="381002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1066800" y="1981200"/>
            <a:ext cx="860660" cy="786995"/>
            <a:chOff x="6207932" y="2680586"/>
            <a:chExt cx="860660" cy="786995"/>
          </a:xfrm>
        </p:grpSpPr>
        <p:cxnSp>
          <p:nvCxnSpPr>
            <p:cNvPr id="28" name="Straight Arrow Connector 27"/>
            <p:cNvCxnSpPr>
              <a:stCxn id="29" idx="0"/>
            </p:cNvCxnSpPr>
            <p:nvPr/>
          </p:nvCxnSpPr>
          <p:spPr>
            <a:xfrm flipH="1" flipV="1">
              <a:off x="6762423" y="2685979"/>
              <a:ext cx="118067" cy="7799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Arc 28"/>
            <p:cNvSpPr/>
            <p:nvPr/>
          </p:nvSpPr>
          <p:spPr>
            <a:xfrm rot="2279634">
              <a:off x="6207932" y="2680586"/>
              <a:ext cx="860660" cy="786995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flipH="1">
              <a:off x="6880490" y="3295579"/>
              <a:ext cx="120484" cy="1524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 rot="15555526">
            <a:off x="4760876" y="4293631"/>
            <a:ext cx="860660" cy="786995"/>
            <a:chOff x="6207932" y="2680586"/>
            <a:chExt cx="860660" cy="786995"/>
          </a:xfrm>
        </p:grpSpPr>
        <p:cxnSp>
          <p:nvCxnSpPr>
            <p:cNvPr id="32" name="Straight Arrow Connector 31"/>
            <p:cNvCxnSpPr>
              <a:stCxn id="33" idx="0"/>
            </p:cNvCxnSpPr>
            <p:nvPr/>
          </p:nvCxnSpPr>
          <p:spPr>
            <a:xfrm flipH="1" flipV="1">
              <a:off x="6762423" y="2685979"/>
              <a:ext cx="118067" cy="7799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Arc 32"/>
            <p:cNvSpPr/>
            <p:nvPr/>
          </p:nvSpPr>
          <p:spPr>
            <a:xfrm rot="2279634">
              <a:off x="6207932" y="2680586"/>
              <a:ext cx="860660" cy="786995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flipH="1">
              <a:off x="6880490" y="3295579"/>
              <a:ext cx="120484" cy="1524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5504930" y="4282440"/>
            <a:ext cx="399429" cy="413268"/>
            <a:chOff x="6171680" y="3962400"/>
            <a:chExt cx="399429" cy="413268"/>
          </a:xfrm>
        </p:grpSpPr>
        <p:cxnSp>
          <p:nvCxnSpPr>
            <p:cNvPr id="36" name="Straight Arrow Connector 35"/>
            <p:cNvCxnSpPr/>
            <p:nvPr/>
          </p:nvCxnSpPr>
          <p:spPr>
            <a:xfrm flipH="1">
              <a:off x="6484620" y="4315085"/>
              <a:ext cx="35132" cy="56050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Arc 36"/>
            <p:cNvSpPr/>
            <p:nvPr/>
          </p:nvSpPr>
          <p:spPr>
            <a:xfrm rot="2279634">
              <a:off x="6171680" y="3986879"/>
              <a:ext cx="399429" cy="388789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flipH="1" flipV="1">
              <a:off x="6434016" y="3962400"/>
              <a:ext cx="60242" cy="73389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709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Arrow Connector 11"/>
          <p:cNvCxnSpPr/>
          <p:nvPr/>
        </p:nvCxnSpPr>
        <p:spPr>
          <a:xfrm>
            <a:off x="2950690" y="4876800"/>
            <a:ext cx="5715000" cy="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74490" y="48768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322790" y="48768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541490" y="48006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7" name="Chord 16"/>
          <p:cNvSpPr/>
          <p:nvPr/>
        </p:nvSpPr>
        <p:spPr>
          <a:xfrm rot="6743026">
            <a:off x="4899516" y="3654787"/>
            <a:ext cx="1667341" cy="1760587"/>
          </a:xfrm>
          <a:prstGeom prst="chord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50690" y="5334000"/>
            <a:ext cx="6040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চিত্রে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AOB 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সরল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74490" y="196334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067300" y="2976655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81000" y="3102430"/>
            <a:ext cx="4762500" cy="2177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-381000" y="3657600"/>
            <a:ext cx="51985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NikoshLightBAN" panose="02000000000000000000" pitchFamily="2" charset="0"/>
                <a:cs typeface="NikoshLightBAN" panose="02000000000000000000" pitchFamily="2" charset="0"/>
              </a:rPr>
              <a:t>চিত্রে</a:t>
            </a:r>
            <a:r>
              <a:rPr lang="en-US" sz="3600" dirty="0">
                <a:latin typeface="NikoshLightBAN" panose="02000000000000000000" pitchFamily="2" charset="0"/>
                <a:cs typeface="NikoshLightBAN" panose="02000000000000000000" pitchFamily="2" charset="0"/>
              </a:rPr>
              <a:t>  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AOC  ও       BOC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সমকোণ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।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V="1">
            <a:off x="2743200" y="381000"/>
            <a:ext cx="0" cy="27432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71450" y="3059668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552700" y="3075605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685800" y="3810000"/>
            <a:ext cx="191016" cy="304800"/>
            <a:chOff x="1828800" y="3657600"/>
            <a:chExt cx="228600" cy="381002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2133600" y="3810000"/>
            <a:ext cx="191016" cy="304800"/>
            <a:chOff x="1828800" y="3657600"/>
            <a:chExt cx="228600" cy="381002"/>
          </a:xfrm>
        </p:grpSpPr>
        <p:cxnSp>
          <p:nvCxnSpPr>
            <p:cNvPr id="30" name="Straight Connector 29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5142984" y="5486400"/>
            <a:ext cx="191016" cy="304800"/>
            <a:chOff x="1828800" y="3657600"/>
            <a:chExt cx="228600" cy="381002"/>
          </a:xfrm>
        </p:grpSpPr>
        <p:cxnSp>
          <p:nvCxnSpPr>
            <p:cNvPr id="33" name="Straight Connector 32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 rot="13946709">
            <a:off x="2195821" y="2530704"/>
            <a:ext cx="860660" cy="786995"/>
            <a:chOff x="6207932" y="2680586"/>
            <a:chExt cx="860660" cy="786995"/>
          </a:xfrm>
        </p:grpSpPr>
        <p:cxnSp>
          <p:nvCxnSpPr>
            <p:cNvPr id="36" name="Straight Arrow Connector 35"/>
            <p:cNvCxnSpPr>
              <a:stCxn id="37" idx="0"/>
            </p:cNvCxnSpPr>
            <p:nvPr/>
          </p:nvCxnSpPr>
          <p:spPr>
            <a:xfrm flipH="1" flipV="1">
              <a:off x="6762423" y="2685979"/>
              <a:ext cx="118067" cy="7799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Arc 36"/>
            <p:cNvSpPr/>
            <p:nvPr/>
          </p:nvSpPr>
          <p:spPr>
            <a:xfrm rot="2279634">
              <a:off x="6207932" y="2680586"/>
              <a:ext cx="860660" cy="786995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38" name="Straight Arrow Connector 37"/>
            <p:cNvCxnSpPr/>
            <p:nvPr/>
          </p:nvCxnSpPr>
          <p:spPr>
            <a:xfrm flipH="1">
              <a:off x="6880490" y="3295579"/>
              <a:ext cx="120484" cy="1524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 rot="19600333">
            <a:off x="2499113" y="2457722"/>
            <a:ext cx="860660" cy="786995"/>
            <a:chOff x="6207932" y="2680586"/>
            <a:chExt cx="860660" cy="786995"/>
          </a:xfrm>
        </p:grpSpPr>
        <p:cxnSp>
          <p:nvCxnSpPr>
            <p:cNvPr id="45" name="Straight Arrow Connector 44"/>
            <p:cNvCxnSpPr>
              <a:stCxn id="46" idx="0"/>
            </p:cNvCxnSpPr>
            <p:nvPr/>
          </p:nvCxnSpPr>
          <p:spPr>
            <a:xfrm flipH="1" flipV="1">
              <a:off x="6762423" y="2685979"/>
              <a:ext cx="118067" cy="77998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Arc 45"/>
            <p:cNvSpPr/>
            <p:nvPr/>
          </p:nvSpPr>
          <p:spPr>
            <a:xfrm rot="2279634">
              <a:off x="6207932" y="2680586"/>
              <a:ext cx="860660" cy="786995"/>
            </a:xfrm>
            <a:prstGeom prst="arc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H="1">
              <a:off x="6880490" y="3295579"/>
              <a:ext cx="120484" cy="152400"/>
            </a:xfrm>
            <a:prstGeom prst="straightConnector1">
              <a:avLst/>
            </a:prstGeom>
            <a:ln w="5715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5322424" y="4694583"/>
            <a:ext cx="773576" cy="715617"/>
            <a:chOff x="6681012" y="1394791"/>
            <a:chExt cx="773576" cy="715617"/>
          </a:xfrm>
        </p:grpSpPr>
        <p:cxnSp>
          <p:nvCxnSpPr>
            <p:cNvPr id="53" name="Straight Arrow Connector 52"/>
            <p:cNvCxnSpPr/>
            <p:nvPr/>
          </p:nvCxnSpPr>
          <p:spPr>
            <a:xfrm flipH="1">
              <a:off x="6685225" y="1516380"/>
              <a:ext cx="62535" cy="6154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Arc 53"/>
            <p:cNvSpPr/>
            <p:nvPr/>
          </p:nvSpPr>
          <p:spPr>
            <a:xfrm rot="18870986">
              <a:off x="6709991" y="1365812"/>
              <a:ext cx="715617" cy="773576"/>
            </a:xfrm>
            <a:prstGeom prst="arc">
              <a:avLst>
                <a:gd name="adj1" fmla="val 15528647"/>
                <a:gd name="adj2" fmla="val 0"/>
              </a:avLst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>
              <a:off x="7309479" y="1484173"/>
              <a:ext cx="66681" cy="77927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1566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 animBg="1"/>
      <p:bldP spid="18" grpId="0"/>
      <p:bldP spid="19" grpId="0"/>
      <p:bldP spid="22" grpId="0"/>
      <p:bldP spid="25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/>
          <p:nvPr/>
        </p:nvCxnSpPr>
        <p:spPr>
          <a:xfrm>
            <a:off x="1295400" y="1187903"/>
            <a:ext cx="6381750" cy="3317421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V="1">
            <a:off x="1638300" y="1143000"/>
            <a:ext cx="5695950" cy="3407229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5435025"/>
            <a:ext cx="8899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চিত্রে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 </a:t>
            </a:r>
            <a:r>
              <a:rPr lang="en-US" sz="20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AOC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ও   </a:t>
            </a:r>
            <a:r>
              <a:rPr lang="en-US" sz="20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BOD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দুটির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মধ্যে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একটি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অপরটির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বিপ্রতীপ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2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কোণ</a:t>
            </a:r>
            <a:r>
              <a:rPr lang="en-US" sz="32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endParaRPr lang="en-US" sz="32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4507468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15200" y="9144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05300" y="28956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952500" y="9144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20000" y="4419600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094984" y="5562600"/>
            <a:ext cx="191016" cy="304800"/>
            <a:chOff x="1828800" y="3657600"/>
            <a:chExt cx="228600" cy="381002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914400" y="5562600"/>
            <a:ext cx="191016" cy="304800"/>
            <a:chOff x="1828800" y="3657600"/>
            <a:chExt cx="228600" cy="381002"/>
          </a:xfrm>
        </p:grpSpPr>
        <p:cxnSp>
          <p:nvCxnSpPr>
            <p:cNvPr id="16" name="Straight Connector 15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4103224" y="2408583"/>
            <a:ext cx="773576" cy="715617"/>
            <a:chOff x="6681012" y="1394791"/>
            <a:chExt cx="773576" cy="715617"/>
          </a:xfrm>
        </p:grpSpPr>
        <p:cxnSp>
          <p:nvCxnSpPr>
            <p:cNvPr id="19" name="Straight Arrow Connector 18"/>
            <p:cNvCxnSpPr/>
            <p:nvPr/>
          </p:nvCxnSpPr>
          <p:spPr>
            <a:xfrm flipH="1">
              <a:off x="6685225" y="1516380"/>
              <a:ext cx="62535" cy="6154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Arc 19"/>
            <p:cNvSpPr/>
            <p:nvPr/>
          </p:nvSpPr>
          <p:spPr>
            <a:xfrm rot="18870986">
              <a:off x="6709991" y="1365812"/>
              <a:ext cx="715617" cy="773576"/>
            </a:xfrm>
            <a:prstGeom prst="arc">
              <a:avLst>
                <a:gd name="adj1" fmla="val 15528647"/>
                <a:gd name="adj2" fmla="val 0"/>
              </a:avLst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7309479" y="1484173"/>
              <a:ext cx="66681" cy="77927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 rot="5400000">
            <a:off x="4589403" y="2543580"/>
            <a:ext cx="773576" cy="715617"/>
            <a:chOff x="6681012" y="1394791"/>
            <a:chExt cx="773576" cy="715617"/>
          </a:xfrm>
        </p:grpSpPr>
        <p:cxnSp>
          <p:nvCxnSpPr>
            <p:cNvPr id="23" name="Straight Arrow Connector 22"/>
            <p:cNvCxnSpPr/>
            <p:nvPr/>
          </p:nvCxnSpPr>
          <p:spPr>
            <a:xfrm flipH="1">
              <a:off x="6685225" y="1516380"/>
              <a:ext cx="62535" cy="6154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Arc 23"/>
            <p:cNvSpPr/>
            <p:nvPr/>
          </p:nvSpPr>
          <p:spPr>
            <a:xfrm rot="18870986">
              <a:off x="6709991" y="1365812"/>
              <a:ext cx="715617" cy="773576"/>
            </a:xfrm>
            <a:prstGeom prst="arc">
              <a:avLst>
                <a:gd name="adj1" fmla="val 15528647"/>
                <a:gd name="adj2" fmla="val 0"/>
              </a:avLst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>
              <a:off x="7309479" y="1484173"/>
              <a:ext cx="66681" cy="77927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/>
          <p:cNvGrpSpPr/>
          <p:nvPr/>
        </p:nvGrpSpPr>
        <p:grpSpPr>
          <a:xfrm rot="15800552">
            <a:off x="3556374" y="2430054"/>
            <a:ext cx="773576" cy="715617"/>
            <a:chOff x="6681012" y="1394791"/>
            <a:chExt cx="773576" cy="715617"/>
          </a:xfrm>
        </p:grpSpPr>
        <p:cxnSp>
          <p:nvCxnSpPr>
            <p:cNvPr id="27" name="Straight Arrow Connector 26"/>
            <p:cNvCxnSpPr/>
            <p:nvPr/>
          </p:nvCxnSpPr>
          <p:spPr>
            <a:xfrm flipH="1">
              <a:off x="6685225" y="1516380"/>
              <a:ext cx="62535" cy="6154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Arc 27"/>
            <p:cNvSpPr/>
            <p:nvPr/>
          </p:nvSpPr>
          <p:spPr>
            <a:xfrm rot="18870986">
              <a:off x="6709991" y="1365812"/>
              <a:ext cx="715617" cy="773576"/>
            </a:xfrm>
            <a:prstGeom prst="arc">
              <a:avLst>
                <a:gd name="adj1" fmla="val 15528647"/>
                <a:gd name="adj2" fmla="val 0"/>
              </a:avLst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7309479" y="1484173"/>
              <a:ext cx="66681" cy="77927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 rot="11158412">
            <a:off x="4128063" y="2649093"/>
            <a:ext cx="773576" cy="715617"/>
            <a:chOff x="6681012" y="1394791"/>
            <a:chExt cx="773576" cy="715617"/>
          </a:xfrm>
        </p:grpSpPr>
        <p:cxnSp>
          <p:nvCxnSpPr>
            <p:cNvPr id="31" name="Straight Arrow Connector 30"/>
            <p:cNvCxnSpPr/>
            <p:nvPr/>
          </p:nvCxnSpPr>
          <p:spPr>
            <a:xfrm flipH="1">
              <a:off x="6685225" y="1516380"/>
              <a:ext cx="62535" cy="6154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Arc 31"/>
            <p:cNvSpPr/>
            <p:nvPr/>
          </p:nvSpPr>
          <p:spPr>
            <a:xfrm rot="18870986">
              <a:off x="6709991" y="1365812"/>
              <a:ext cx="715617" cy="773576"/>
            </a:xfrm>
            <a:prstGeom prst="arc">
              <a:avLst>
                <a:gd name="adj1" fmla="val 15528647"/>
                <a:gd name="adj2" fmla="val 0"/>
              </a:avLst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7309479" y="1484173"/>
              <a:ext cx="66681" cy="77927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52528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/>
          <p:nvPr/>
        </p:nvCxnSpPr>
        <p:spPr>
          <a:xfrm>
            <a:off x="1285102" y="4183089"/>
            <a:ext cx="5715000" cy="0"/>
          </a:xfrm>
          <a:prstGeom prst="straightConnector1">
            <a:avLst/>
          </a:prstGeom>
          <a:ln w="317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274290" y="425928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581002" y="425928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23502" y="418308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822871" y="2418821"/>
            <a:ext cx="2404419" cy="17526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74193" y="2125689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625" y="1063228"/>
            <a:ext cx="3916559" cy="391655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6090" y="3028421"/>
            <a:ext cx="1501268" cy="99751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55490" y="324690"/>
            <a:ext cx="60409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AOC  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+  </a:t>
            </a:r>
            <a:r>
              <a:rPr lang="en-US" sz="2400" dirty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CO</a:t>
            </a:r>
            <a:r>
              <a:rPr lang="en-US" sz="2400" dirty="0">
                <a:latin typeface="NikoshLightBAN" panose="02000000000000000000" pitchFamily="2" charset="0"/>
                <a:cs typeface="NikoshLightBAN" panose="02000000000000000000" pitchFamily="2" charset="0"/>
              </a:rPr>
              <a:t>B</a:t>
            </a:r>
            <a:r>
              <a:rPr lang="en-US" sz="24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 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=</a:t>
            </a:r>
            <a:r>
              <a:rPr lang="en-US" sz="3600" dirty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দুই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r>
              <a:rPr lang="en-US" sz="3600" dirty="0" err="1" smtClean="0">
                <a:latin typeface="NikoshLightBAN" panose="02000000000000000000" pitchFamily="2" charset="0"/>
                <a:cs typeface="NikoshLightBAN" panose="02000000000000000000" pitchFamily="2" charset="0"/>
              </a:rPr>
              <a:t>সমকোণ</a:t>
            </a:r>
            <a:r>
              <a:rPr lang="en-US" sz="3600" dirty="0" smtClean="0">
                <a:latin typeface="NikoshLightBAN" panose="02000000000000000000" pitchFamily="2" charset="0"/>
                <a:cs typeface="NikoshLightBAN" panose="02000000000000000000" pitchFamily="2" charset="0"/>
              </a:rPr>
              <a:t> </a:t>
            </a:r>
            <a:endParaRPr lang="en-US" sz="3600" dirty="0">
              <a:latin typeface="NikoshLightBAN" panose="02000000000000000000" pitchFamily="2" charset="0"/>
              <a:cs typeface="NikoshLightBAN" panose="02000000000000000000" pitchFamily="2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971152" y="457354"/>
            <a:ext cx="228600" cy="381002"/>
            <a:chOff x="1828800" y="3657600"/>
            <a:chExt cx="228600" cy="381002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5342752" y="463945"/>
            <a:ext cx="228600" cy="381002"/>
            <a:chOff x="1828800" y="3657600"/>
            <a:chExt cx="228600" cy="381002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3560290" y="513821"/>
            <a:ext cx="41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3822871" y="864461"/>
            <a:ext cx="0" cy="330696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004" y="3021507"/>
            <a:ext cx="1501268" cy="99751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390" y="1845154"/>
            <a:ext cx="1448767" cy="194893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490" y="1798944"/>
            <a:ext cx="1581706" cy="2143877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225998" y="2412268"/>
            <a:ext cx="46108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AOD                      </a:t>
            </a:r>
          </a:p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DOC</a:t>
            </a:r>
            <a:endParaRPr lang="en-US" dirty="0" smtClean="0"/>
          </a:p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</a:t>
            </a:r>
          </a:p>
          <a:p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  COB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264890" y="5142911"/>
            <a:ext cx="45288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AOC +  COB = 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AOD +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DOC + 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COB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64890" y="5146653"/>
            <a:ext cx="191016" cy="304800"/>
            <a:chOff x="1828800" y="3657600"/>
            <a:chExt cx="228600" cy="381002"/>
          </a:xfrm>
        </p:grpSpPr>
        <p:cxnSp>
          <p:nvCxnSpPr>
            <p:cNvPr id="27" name="Straight Connector 26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103090" y="5142911"/>
            <a:ext cx="191016" cy="304800"/>
            <a:chOff x="1828800" y="3657600"/>
            <a:chExt cx="228600" cy="381002"/>
          </a:xfrm>
        </p:grpSpPr>
        <p:cxnSp>
          <p:nvCxnSpPr>
            <p:cNvPr id="30" name="Straight Connector 29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4093690" y="5142911"/>
            <a:ext cx="191016" cy="304800"/>
            <a:chOff x="1828800" y="3657600"/>
            <a:chExt cx="228600" cy="381002"/>
          </a:xfrm>
        </p:grpSpPr>
        <p:cxnSp>
          <p:nvCxnSpPr>
            <p:cNvPr id="33" name="Straight Connector 32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4969474" y="5135291"/>
            <a:ext cx="191016" cy="304800"/>
            <a:chOff x="1828800" y="3657600"/>
            <a:chExt cx="228600" cy="381002"/>
          </a:xfrm>
        </p:grpSpPr>
        <p:cxnSp>
          <p:nvCxnSpPr>
            <p:cNvPr id="36" name="Straight Connector 35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5922490" y="5135291"/>
            <a:ext cx="191016" cy="304800"/>
            <a:chOff x="1828800" y="3657600"/>
            <a:chExt cx="228600" cy="381002"/>
          </a:xfrm>
        </p:grpSpPr>
        <p:cxnSp>
          <p:nvCxnSpPr>
            <p:cNvPr id="39" name="Straight Connector 38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1828800" y="4038602"/>
              <a:ext cx="2286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Rectangle 40"/>
          <p:cNvSpPr/>
          <p:nvPr/>
        </p:nvSpPr>
        <p:spPr>
          <a:xfrm>
            <a:off x="3712690" y="5619690"/>
            <a:ext cx="20730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=  </a:t>
            </a:r>
            <a:r>
              <a:rPr lang="en-US" sz="2000" dirty="0">
                <a:latin typeface="NikoshBAN" panose="02000000000000000000" pitchFamily="2" charset="0"/>
                <a:cs typeface="NikoshBAN" panose="02000000000000000000" pitchFamily="2" charset="0"/>
              </a:rPr>
              <a:t>AOD + 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DOB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490" y="1816413"/>
            <a:ext cx="1577258" cy="2202608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638" y="1078990"/>
            <a:ext cx="3600252" cy="3854431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2796862" y="2634956"/>
            <a:ext cx="2545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AOD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           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DOB 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3978874" y="5619221"/>
            <a:ext cx="191016" cy="304800"/>
            <a:chOff x="1828800" y="3657600"/>
            <a:chExt cx="228607" cy="381002"/>
          </a:xfrm>
        </p:grpSpPr>
        <p:cxnSp>
          <p:nvCxnSpPr>
            <p:cNvPr id="46" name="Straight Connector 45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1828806" y="4038602"/>
              <a:ext cx="22860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4931890" y="5619221"/>
            <a:ext cx="191016" cy="304800"/>
            <a:chOff x="1828800" y="3657600"/>
            <a:chExt cx="228607" cy="381002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1828800" y="3657600"/>
              <a:ext cx="228600" cy="3810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828806" y="4038602"/>
              <a:ext cx="22860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3800350" y="6047405"/>
            <a:ext cx="16385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২ </a:t>
            </a:r>
            <a:r>
              <a:rPr lang="en-US" sz="2800" dirty="0" err="1">
                <a:latin typeface="NikoshBAN" panose="02000000000000000000" pitchFamily="2" charset="0"/>
                <a:cs typeface="NikoshBAN" panose="02000000000000000000" pitchFamily="2" charset="0"/>
              </a:rPr>
              <a:t>সমকোণ</a:t>
            </a:r>
            <a:r>
              <a:rPr lang="en-US" sz="28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531767" y="6412468"/>
            <a:ext cx="10214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[</a:t>
            </a:r>
            <a:r>
              <a:rPr lang="en-US" sz="2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প্রমানিত</a:t>
            </a:r>
            <a:r>
              <a:rPr lang="en-US" sz="2000" b="1" dirty="0">
                <a:latin typeface="NikoshBAN" panose="02000000000000000000" pitchFamily="2" charset="0"/>
                <a:cs typeface="NikoshBAN" panose="02000000000000000000" pitchFamily="2" charset="0"/>
              </a:rPr>
              <a:t> ]</a:t>
            </a:r>
            <a:endParaRPr lang="en-US" sz="105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88346" y="3212068"/>
            <a:ext cx="712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AOC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24400" y="3505200"/>
            <a:ext cx="705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COB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97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7" grpId="1"/>
      <p:bldP spid="12" grpId="0"/>
      <p:bldP spid="19" grpId="0"/>
      <p:bldP spid="24" grpId="0"/>
      <p:bldP spid="24" grpId="1"/>
      <p:bldP spid="25" grpId="0"/>
      <p:bldP spid="41" grpId="0"/>
      <p:bldP spid="44" grpId="0"/>
      <p:bldP spid="51" grpId="0"/>
      <p:bldP spid="52" grpId="0"/>
      <p:bldP spid="10" grpId="0"/>
      <p:bldP spid="10" grpId="1"/>
      <p:bldP spid="9" grpId="0"/>
      <p:bldP spid="9" grpId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1386</TotalTime>
  <Words>244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ধন্যবাদ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dell-pc</dc:creator>
  <cp:lastModifiedBy>user</cp:lastModifiedBy>
  <cp:revision>280</cp:revision>
  <dcterms:created xsi:type="dcterms:W3CDTF">2006-08-16T00:00:00Z</dcterms:created>
  <dcterms:modified xsi:type="dcterms:W3CDTF">2016-02-01T05:11:42Z</dcterms:modified>
</cp:coreProperties>
</file>